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5" algn="l" defTabSz="914196" rtl="0" eaLnBrk="1" latinLnBrk="0" hangingPunct="1">
      <a:defRPr sz="1800" kern="1200">
        <a:solidFill>
          <a:schemeClr val="tx1"/>
        </a:solidFill>
        <a:latin typeface="+mn-lt"/>
        <a:ea typeface="+mn-ea"/>
        <a:cs typeface="+mn-cs"/>
      </a:defRPr>
    </a:lvl4pPr>
    <a:lvl5pPr marL="1828393" algn="l" defTabSz="914196" rtl="0" eaLnBrk="1" latinLnBrk="0" hangingPunct="1">
      <a:defRPr sz="1800" kern="1200">
        <a:solidFill>
          <a:schemeClr val="tx1"/>
        </a:solidFill>
        <a:latin typeface="+mn-lt"/>
        <a:ea typeface="+mn-ea"/>
        <a:cs typeface="+mn-cs"/>
      </a:defRPr>
    </a:lvl5pPr>
    <a:lvl6pPr marL="2285491" algn="l" defTabSz="914196" rtl="0" eaLnBrk="1" latinLnBrk="0" hangingPunct="1">
      <a:defRPr sz="1800" kern="1200">
        <a:solidFill>
          <a:schemeClr val="tx1"/>
        </a:solidFill>
        <a:latin typeface="+mn-lt"/>
        <a:ea typeface="+mn-ea"/>
        <a:cs typeface="+mn-cs"/>
      </a:defRPr>
    </a:lvl6pPr>
    <a:lvl7pPr marL="2742589" algn="l" defTabSz="914196" rtl="0" eaLnBrk="1" latinLnBrk="0" hangingPunct="1">
      <a:defRPr sz="1800" kern="1200">
        <a:solidFill>
          <a:schemeClr val="tx1"/>
        </a:solidFill>
        <a:latin typeface="+mn-lt"/>
        <a:ea typeface="+mn-ea"/>
        <a:cs typeface="+mn-cs"/>
      </a:defRPr>
    </a:lvl7pPr>
    <a:lvl8pPr marL="3199688" algn="l" defTabSz="914196" rtl="0" eaLnBrk="1" latinLnBrk="0" hangingPunct="1">
      <a:defRPr sz="1800" kern="1200">
        <a:solidFill>
          <a:schemeClr val="tx1"/>
        </a:solidFill>
        <a:latin typeface="+mn-lt"/>
        <a:ea typeface="+mn-ea"/>
        <a:cs typeface="+mn-cs"/>
      </a:defRPr>
    </a:lvl8pPr>
    <a:lvl9pPr marL="3656785" algn="l" defTabSz="9141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98" indent="0" algn="ctr">
              <a:buNone/>
              <a:defRPr>
                <a:solidFill>
                  <a:schemeClr val="tx1">
                    <a:tint val="75000"/>
                  </a:schemeClr>
                </a:solidFill>
              </a:defRPr>
            </a:lvl2pPr>
            <a:lvl3pPr marL="914196" indent="0" algn="ctr">
              <a:buNone/>
              <a:defRPr>
                <a:solidFill>
                  <a:schemeClr val="tx1">
                    <a:tint val="75000"/>
                  </a:schemeClr>
                </a:solidFill>
              </a:defRPr>
            </a:lvl3pPr>
            <a:lvl4pPr marL="1371295" indent="0" algn="ctr">
              <a:buNone/>
              <a:defRPr>
                <a:solidFill>
                  <a:schemeClr val="tx1">
                    <a:tint val="75000"/>
                  </a:schemeClr>
                </a:solidFill>
              </a:defRPr>
            </a:lvl4pPr>
            <a:lvl5pPr marL="1828393" indent="0" algn="ctr">
              <a:buNone/>
              <a:defRPr>
                <a:solidFill>
                  <a:schemeClr val="tx1">
                    <a:tint val="75000"/>
                  </a:schemeClr>
                </a:solidFill>
              </a:defRPr>
            </a:lvl5pPr>
            <a:lvl6pPr marL="2285491" indent="0" algn="ctr">
              <a:buNone/>
              <a:defRPr>
                <a:solidFill>
                  <a:schemeClr val="tx1">
                    <a:tint val="75000"/>
                  </a:schemeClr>
                </a:solidFill>
              </a:defRPr>
            </a:lvl6pPr>
            <a:lvl7pPr marL="2742589" indent="0" algn="ctr">
              <a:buNone/>
              <a:defRPr>
                <a:solidFill>
                  <a:schemeClr val="tx1">
                    <a:tint val="75000"/>
                  </a:schemeClr>
                </a:solidFill>
              </a:defRPr>
            </a:lvl7pPr>
            <a:lvl8pPr marL="3199688" indent="0" algn="ctr">
              <a:buNone/>
              <a:defRPr>
                <a:solidFill>
                  <a:schemeClr val="tx1">
                    <a:tint val="75000"/>
                  </a:schemeClr>
                </a:solidFill>
              </a:defRPr>
            </a:lvl8pPr>
            <a:lvl9pPr marL="365678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9C5F0A-E243-4FA8-805C-0B10CD5B177F}"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132068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9C5F0A-E243-4FA8-805C-0B10CD5B177F}"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18774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4565" y="274640"/>
            <a:ext cx="2262187"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9" y="274640"/>
            <a:ext cx="663892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9C5F0A-E243-4FA8-805C-0B10CD5B177F}"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6900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9C5F0A-E243-4FA8-805C-0B10CD5B177F}"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296406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98" indent="0">
              <a:buNone/>
              <a:defRPr sz="1800">
                <a:solidFill>
                  <a:schemeClr val="tx1">
                    <a:tint val="75000"/>
                  </a:schemeClr>
                </a:solidFill>
              </a:defRPr>
            </a:lvl2pPr>
            <a:lvl3pPr marL="914196" indent="0">
              <a:buNone/>
              <a:defRPr sz="1600">
                <a:solidFill>
                  <a:schemeClr val="tx1">
                    <a:tint val="75000"/>
                  </a:schemeClr>
                </a:solidFill>
              </a:defRPr>
            </a:lvl3pPr>
            <a:lvl4pPr marL="1371295" indent="0">
              <a:buNone/>
              <a:defRPr sz="1400">
                <a:solidFill>
                  <a:schemeClr val="tx1">
                    <a:tint val="75000"/>
                  </a:schemeClr>
                </a:solidFill>
              </a:defRPr>
            </a:lvl4pPr>
            <a:lvl5pPr marL="1828393" indent="0">
              <a:buNone/>
              <a:defRPr sz="1400">
                <a:solidFill>
                  <a:schemeClr val="tx1">
                    <a:tint val="75000"/>
                  </a:schemeClr>
                </a:solidFill>
              </a:defRPr>
            </a:lvl5pPr>
            <a:lvl6pPr marL="2285491" indent="0">
              <a:buNone/>
              <a:defRPr sz="1400">
                <a:solidFill>
                  <a:schemeClr val="tx1">
                    <a:tint val="75000"/>
                  </a:schemeClr>
                </a:solidFill>
              </a:defRPr>
            </a:lvl6pPr>
            <a:lvl7pPr marL="2742589" indent="0">
              <a:buNone/>
              <a:defRPr sz="1400">
                <a:solidFill>
                  <a:schemeClr val="tx1">
                    <a:tint val="75000"/>
                  </a:schemeClr>
                </a:solidFill>
              </a:defRPr>
            </a:lvl7pPr>
            <a:lvl8pPr marL="3199688" indent="0">
              <a:buNone/>
              <a:defRPr sz="1400">
                <a:solidFill>
                  <a:schemeClr val="tx1">
                    <a:tint val="75000"/>
                  </a:schemeClr>
                </a:solidFill>
              </a:defRPr>
            </a:lvl8pPr>
            <a:lvl9pPr marL="365678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C5F0A-E243-4FA8-805C-0B10CD5B177F}"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38931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600200"/>
            <a:ext cx="444976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5400" y="1600200"/>
            <a:ext cx="445135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9C5F0A-E243-4FA8-805C-0B10CD5B177F}"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22909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8" indent="0">
              <a:buNone/>
              <a:defRPr sz="2000" b="1"/>
            </a:lvl2pPr>
            <a:lvl3pPr marL="914196" indent="0">
              <a:buNone/>
              <a:defRPr sz="1800" b="1"/>
            </a:lvl3pPr>
            <a:lvl4pPr marL="1371295" indent="0">
              <a:buNone/>
              <a:defRPr sz="1600" b="1"/>
            </a:lvl4pPr>
            <a:lvl5pPr marL="1828393" indent="0">
              <a:buNone/>
              <a:defRPr sz="1600" b="1"/>
            </a:lvl5pPr>
            <a:lvl6pPr marL="2285491" indent="0">
              <a:buNone/>
              <a:defRPr sz="1600" b="1"/>
            </a:lvl6pPr>
            <a:lvl7pPr marL="2742589" indent="0">
              <a:buNone/>
              <a:defRPr sz="1600" b="1"/>
            </a:lvl7pPr>
            <a:lvl8pPr marL="3199688" indent="0">
              <a:buNone/>
              <a:defRPr sz="1600" b="1"/>
            </a:lvl8pPr>
            <a:lvl9pPr marL="36567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98" indent="0">
              <a:buNone/>
              <a:defRPr sz="2000" b="1"/>
            </a:lvl2pPr>
            <a:lvl3pPr marL="914196" indent="0">
              <a:buNone/>
              <a:defRPr sz="1800" b="1"/>
            </a:lvl3pPr>
            <a:lvl4pPr marL="1371295" indent="0">
              <a:buNone/>
              <a:defRPr sz="1600" b="1"/>
            </a:lvl4pPr>
            <a:lvl5pPr marL="1828393" indent="0">
              <a:buNone/>
              <a:defRPr sz="1600" b="1"/>
            </a:lvl5pPr>
            <a:lvl6pPr marL="2285491" indent="0">
              <a:buNone/>
              <a:defRPr sz="1600" b="1"/>
            </a:lvl6pPr>
            <a:lvl7pPr marL="2742589" indent="0">
              <a:buNone/>
              <a:defRPr sz="1600" b="1"/>
            </a:lvl7pPr>
            <a:lvl8pPr marL="3199688" indent="0">
              <a:buNone/>
              <a:defRPr sz="1600" b="1"/>
            </a:lvl8pPr>
            <a:lvl9pPr marL="36567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9C5F0A-E243-4FA8-805C-0B10CD5B177F}" type="datetimeFigureOut">
              <a:rPr lang="en-GB" smtClean="0"/>
              <a:t>03/10/2021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197813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9C5F0A-E243-4FA8-805C-0B10CD5B177F}" type="datetimeFigureOut">
              <a:rPr lang="en-GB" smtClean="0"/>
              <a:t>03/10/2021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15694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C5F0A-E243-4FA8-805C-0B10CD5B177F}" type="datetimeFigureOut">
              <a:rPr lang="en-GB" smtClean="0"/>
              <a:t>03/10/2021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74335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98" indent="0">
              <a:buNone/>
              <a:defRPr sz="1200"/>
            </a:lvl2pPr>
            <a:lvl3pPr marL="914196" indent="0">
              <a:buNone/>
              <a:defRPr sz="1000"/>
            </a:lvl3pPr>
            <a:lvl4pPr marL="1371295" indent="0">
              <a:buNone/>
              <a:defRPr sz="900"/>
            </a:lvl4pPr>
            <a:lvl5pPr marL="1828393" indent="0">
              <a:buNone/>
              <a:defRPr sz="900"/>
            </a:lvl5pPr>
            <a:lvl6pPr marL="2285491" indent="0">
              <a:buNone/>
              <a:defRPr sz="900"/>
            </a:lvl6pPr>
            <a:lvl7pPr marL="2742589" indent="0">
              <a:buNone/>
              <a:defRPr sz="900"/>
            </a:lvl7pPr>
            <a:lvl8pPr marL="3199688" indent="0">
              <a:buNone/>
              <a:defRPr sz="900"/>
            </a:lvl8pPr>
            <a:lvl9pPr marL="36567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C5F0A-E243-4FA8-805C-0B10CD5B177F}"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102149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7"/>
            <a:ext cx="5486400" cy="4114800"/>
          </a:xfrm>
        </p:spPr>
        <p:txBody>
          <a:bodyPr/>
          <a:lstStyle>
            <a:lvl1pPr marL="0" indent="0">
              <a:buNone/>
              <a:defRPr sz="3200"/>
            </a:lvl1pPr>
            <a:lvl2pPr marL="457098" indent="0">
              <a:buNone/>
              <a:defRPr sz="2800"/>
            </a:lvl2pPr>
            <a:lvl3pPr marL="914196" indent="0">
              <a:buNone/>
              <a:defRPr sz="2400"/>
            </a:lvl3pPr>
            <a:lvl4pPr marL="1371295" indent="0">
              <a:buNone/>
              <a:defRPr sz="2000"/>
            </a:lvl4pPr>
            <a:lvl5pPr marL="1828393" indent="0">
              <a:buNone/>
              <a:defRPr sz="2000"/>
            </a:lvl5pPr>
            <a:lvl6pPr marL="2285491" indent="0">
              <a:buNone/>
              <a:defRPr sz="2000"/>
            </a:lvl6pPr>
            <a:lvl7pPr marL="2742589" indent="0">
              <a:buNone/>
              <a:defRPr sz="2000"/>
            </a:lvl7pPr>
            <a:lvl8pPr marL="3199688" indent="0">
              <a:buNone/>
              <a:defRPr sz="2000"/>
            </a:lvl8pPr>
            <a:lvl9pPr marL="3656785"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8" indent="0">
              <a:buNone/>
              <a:defRPr sz="1200"/>
            </a:lvl2pPr>
            <a:lvl3pPr marL="914196" indent="0">
              <a:buNone/>
              <a:defRPr sz="1000"/>
            </a:lvl3pPr>
            <a:lvl4pPr marL="1371295" indent="0">
              <a:buNone/>
              <a:defRPr sz="900"/>
            </a:lvl4pPr>
            <a:lvl5pPr marL="1828393" indent="0">
              <a:buNone/>
              <a:defRPr sz="900"/>
            </a:lvl5pPr>
            <a:lvl6pPr marL="2285491" indent="0">
              <a:buNone/>
              <a:defRPr sz="900"/>
            </a:lvl6pPr>
            <a:lvl7pPr marL="2742589" indent="0">
              <a:buNone/>
              <a:defRPr sz="900"/>
            </a:lvl7pPr>
            <a:lvl8pPr marL="3199688" indent="0">
              <a:buNone/>
              <a:defRPr sz="900"/>
            </a:lvl8pPr>
            <a:lvl9pPr marL="36567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C5F0A-E243-4FA8-805C-0B10CD5B177F}"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86D1A8-7B69-46E6-B534-270A59772227}" type="slidenum">
              <a:rPr lang="en-GB" smtClean="0"/>
              <a:t>‹#›</a:t>
            </a:fld>
            <a:endParaRPr lang="en-GB"/>
          </a:p>
        </p:txBody>
      </p:sp>
    </p:spTree>
    <p:extLst>
      <p:ext uri="{BB962C8B-B14F-4D97-AF65-F5344CB8AC3E}">
        <p14:creationId xmlns:p14="http://schemas.microsoft.com/office/powerpoint/2010/main" val="380042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20" tIns="45709" rIns="91420" bIns="4570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2" y="1600202"/>
            <a:ext cx="8229600" cy="4525963"/>
          </a:xfrm>
          <a:prstGeom prst="rect">
            <a:avLst/>
          </a:prstGeom>
        </p:spPr>
        <p:txBody>
          <a:bodyPr vert="horz" lIns="91420" tIns="45709" rIns="91420"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20" tIns="45709" rIns="91420" bIns="45709" rtlCol="0" anchor="ctr"/>
          <a:lstStyle>
            <a:lvl1pPr algn="l">
              <a:defRPr sz="1200">
                <a:solidFill>
                  <a:schemeClr val="tx1">
                    <a:tint val="75000"/>
                  </a:schemeClr>
                </a:solidFill>
              </a:defRPr>
            </a:lvl1pPr>
          </a:lstStyle>
          <a:p>
            <a:fld id="{BE9C5F0A-E243-4FA8-805C-0B10CD5B177F}" type="datetimeFigureOut">
              <a:rPr lang="en-GB" smtClean="0"/>
              <a:t>03/10/2021</a:t>
            </a:fld>
            <a:endParaRPr lang="en-GB"/>
          </a:p>
        </p:txBody>
      </p:sp>
      <p:sp>
        <p:nvSpPr>
          <p:cNvPr id="5" name="Footer Placeholder 4"/>
          <p:cNvSpPr>
            <a:spLocks noGrp="1"/>
          </p:cNvSpPr>
          <p:nvPr>
            <p:ph type="ftr" sz="quarter" idx="3"/>
          </p:nvPr>
        </p:nvSpPr>
        <p:spPr>
          <a:xfrm>
            <a:off x="3124202" y="6356350"/>
            <a:ext cx="2895600" cy="365125"/>
          </a:xfrm>
          <a:prstGeom prst="rect">
            <a:avLst/>
          </a:prstGeom>
        </p:spPr>
        <p:txBody>
          <a:bodyPr vert="horz" lIns="91420" tIns="45709" rIns="91420" bIns="45709"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2" y="6356350"/>
            <a:ext cx="2133600" cy="365125"/>
          </a:xfrm>
          <a:prstGeom prst="rect">
            <a:avLst/>
          </a:prstGeom>
        </p:spPr>
        <p:txBody>
          <a:bodyPr vert="horz" lIns="91420" tIns="45709" rIns="91420" bIns="45709" rtlCol="0" anchor="ctr"/>
          <a:lstStyle>
            <a:lvl1pPr algn="r">
              <a:defRPr sz="1200">
                <a:solidFill>
                  <a:schemeClr val="tx1">
                    <a:tint val="75000"/>
                  </a:schemeClr>
                </a:solidFill>
              </a:defRPr>
            </a:lvl1pPr>
          </a:lstStyle>
          <a:p>
            <a:fld id="{F286D1A8-7B69-46E6-B534-270A59772227}" type="slidenum">
              <a:rPr lang="en-GB" smtClean="0"/>
              <a:t>‹#›</a:t>
            </a:fld>
            <a:endParaRPr lang="en-GB"/>
          </a:p>
        </p:txBody>
      </p:sp>
    </p:spTree>
    <p:extLst>
      <p:ext uri="{BB962C8B-B14F-4D97-AF65-F5344CB8AC3E}">
        <p14:creationId xmlns:p14="http://schemas.microsoft.com/office/powerpoint/2010/main" val="263058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96"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19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84" indent="-285687" algn="l" defTabSz="91419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46" indent="-228549" algn="l" defTabSz="9141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43" indent="-228549" algn="l" defTabSz="914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42" indent="-228549" algn="l" defTabSz="914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40" indent="-228549" algn="l" defTabSz="914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38" indent="-228549" algn="l" defTabSz="914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36" indent="-228549" algn="l" defTabSz="914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34" indent="-228549" algn="l" defTabSz="91419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5" algn="l" defTabSz="914196" rtl="0" eaLnBrk="1" latinLnBrk="0" hangingPunct="1">
        <a:defRPr sz="1800" kern="1200">
          <a:solidFill>
            <a:schemeClr val="tx1"/>
          </a:solidFill>
          <a:latin typeface="+mn-lt"/>
          <a:ea typeface="+mn-ea"/>
          <a:cs typeface="+mn-cs"/>
        </a:defRPr>
      </a:lvl4pPr>
      <a:lvl5pPr marL="1828393" algn="l" defTabSz="914196" rtl="0" eaLnBrk="1" latinLnBrk="0" hangingPunct="1">
        <a:defRPr sz="1800" kern="1200">
          <a:solidFill>
            <a:schemeClr val="tx1"/>
          </a:solidFill>
          <a:latin typeface="+mn-lt"/>
          <a:ea typeface="+mn-ea"/>
          <a:cs typeface="+mn-cs"/>
        </a:defRPr>
      </a:lvl5pPr>
      <a:lvl6pPr marL="2285491" algn="l" defTabSz="914196" rtl="0" eaLnBrk="1" latinLnBrk="0" hangingPunct="1">
        <a:defRPr sz="1800" kern="1200">
          <a:solidFill>
            <a:schemeClr val="tx1"/>
          </a:solidFill>
          <a:latin typeface="+mn-lt"/>
          <a:ea typeface="+mn-ea"/>
          <a:cs typeface="+mn-cs"/>
        </a:defRPr>
      </a:lvl6pPr>
      <a:lvl7pPr marL="2742589" algn="l" defTabSz="914196" rtl="0" eaLnBrk="1" latinLnBrk="0" hangingPunct="1">
        <a:defRPr sz="1800" kern="1200">
          <a:solidFill>
            <a:schemeClr val="tx1"/>
          </a:solidFill>
          <a:latin typeface="+mn-lt"/>
          <a:ea typeface="+mn-ea"/>
          <a:cs typeface="+mn-cs"/>
        </a:defRPr>
      </a:lvl7pPr>
      <a:lvl8pPr marL="3199688" algn="l" defTabSz="914196" rtl="0" eaLnBrk="1" latinLnBrk="0" hangingPunct="1">
        <a:defRPr sz="1800" kern="1200">
          <a:solidFill>
            <a:schemeClr val="tx1"/>
          </a:solidFill>
          <a:latin typeface="+mn-lt"/>
          <a:ea typeface="+mn-ea"/>
          <a:cs typeface="+mn-cs"/>
        </a:defRPr>
      </a:lvl8pPr>
      <a:lvl9pPr marL="3656785" algn="l" defTabSz="914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4734961" y="1"/>
            <a:ext cx="4400589" cy="72865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anchor="ctr"/>
          <a:lstStyle/>
          <a:p>
            <a:pPr algn="ctr">
              <a:defRPr/>
            </a:pPr>
            <a:endParaRPr lang="en-GB"/>
          </a:p>
        </p:txBody>
      </p:sp>
      <p:sp>
        <p:nvSpPr>
          <p:cNvPr id="8" name="Rectangle 7"/>
          <p:cNvSpPr/>
          <p:nvPr/>
        </p:nvSpPr>
        <p:spPr>
          <a:xfrm>
            <a:off x="-61726" y="-42520"/>
            <a:ext cx="4400589" cy="73269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anchor="ctr"/>
          <a:lstStyle/>
          <a:p>
            <a:pPr algn="ctr">
              <a:defRPr/>
            </a:pPr>
            <a:endParaRPr lang="en-GB"/>
          </a:p>
        </p:txBody>
      </p:sp>
      <p:sp>
        <p:nvSpPr>
          <p:cNvPr id="9" name="Rectangle 8"/>
          <p:cNvSpPr/>
          <p:nvPr/>
        </p:nvSpPr>
        <p:spPr>
          <a:xfrm>
            <a:off x="4338870" y="-42520"/>
            <a:ext cx="404546" cy="73290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anchor="ctr"/>
          <a:lstStyle/>
          <a:p>
            <a:pPr algn="ctr">
              <a:defRPr/>
            </a:pPr>
            <a:endParaRPr lang="en-GB" sz="2600"/>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121" y="1500556"/>
            <a:ext cx="3446885" cy="288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6"/>
          <p:cNvSpPr>
            <a:spLocks noChangeArrowheads="1"/>
          </p:cNvSpPr>
          <p:nvPr/>
        </p:nvSpPr>
        <p:spPr bwMode="auto">
          <a:xfrm>
            <a:off x="350156" y="342944"/>
            <a:ext cx="3576851" cy="90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09" tIns="49955" rIns="99909" bIns="49955">
            <a:spAutoFit/>
          </a:bodyPr>
          <a:lstStyle/>
          <a:p>
            <a:pPr algn="ctr"/>
            <a:r>
              <a:rPr lang="en-GB" altLang="en-US" sz="1300" dirty="0">
                <a:solidFill>
                  <a:schemeClr val="bg1"/>
                </a:solidFill>
                <a:latin typeface="Snap ITC" pitchFamily="82" charset="0"/>
              </a:rPr>
              <a:t>A spoof is a funny version of something, like a movie or a book. The classic comedy "Young Frankenstein" is a spoof.</a:t>
            </a:r>
          </a:p>
        </p:txBody>
      </p:sp>
      <p:sp>
        <p:nvSpPr>
          <p:cNvPr id="12" name="Rectangle 7"/>
          <p:cNvSpPr>
            <a:spLocks noChangeArrowheads="1"/>
          </p:cNvSpPr>
          <p:nvPr/>
        </p:nvSpPr>
        <p:spPr bwMode="auto">
          <a:xfrm>
            <a:off x="353812" y="4887661"/>
            <a:ext cx="3900853" cy="176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09" tIns="49955" rIns="99909" bIns="49955">
            <a:spAutoFit/>
          </a:bodyPr>
          <a:lstStyle/>
          <a:p>
            <a:r>
              <a:rPr lang="en-GB" altLang="en-US" sz="1200" dirty="0">
                <a:solidFill>
                  <a:schemeClr val="bg1"/>
                </a:solidFill>
                <a:latin typeface="Snap ITC" pitchFamily="82" charset="0"/>
              </a:rPr>
              <a:t>This is story about how a practical joke turned in to a nightmare it's set in a small village and a nearby monastery. </a:t>
            </a:r>
          </a:p>
          <a:p>
            <a:r>
              <a:rPr lang="en-GB" altLang="en-US" sz="1200" dirty="0">
                <a:solidFill>
                  <a:schemeClr val="bg1"/>
                </a:solidFill>
                <a:latin typeface="Snap ITC" pitchFamily="82" charset="0"/>
              </a:rPr>
              <a:t>This is a mystery Horror Story with a very surprised ending if you like a story that keeps you on the edge of your seat that twists and Turns and is it real or not this is the story for you from the author JD. Wills ….</a:t>
            </a:r>
          </a:p>
        </p:txBody>
      </p:sp>
      <p:grpSp>
        <p:nvGrpSpPr>
          <p:cNvPr id="41" name="Group 3"/>
          <p:cNvGrpSpPr>
            <a:grpSpLocks/>
          </p:cNvGrpSpPr>
          <p:nvPr/>
        </p:nvGrpSpPr>
        <p:grpSpPr bwMode="auto">
          <a:xfrm>
            <a:off x="5773860" y="6046722"/>
            <a:ext cx="2492285" cy="737108"/>
            <a:chOff x="7740981" y="4796619"/>
            <a:chExt cx="2160225" cy="547970"/>
          </a:xfrm>
        </p:grpSpPr>
        <p:sp>
          <p:nvSpPr>
            <p:cNvPr id="46" name="Rectangle 45"/>
            <p:cNvSpPr/>
            <p:nvPr/>
          </p:nvSpPr>
          <p:spPr>
            <a:xfrm>
              <a:off x="7740981" y="4841413"/>
              <a:ext cx="2160225" cy="469046"/>
            </a:xfrm>
            <a:prstGeom prst="rect">
              <a:avLst/>
            </a:prstGeom>
          </p:spPr>
          <p:txBody>
            <a:bodyPr wrap="none">
              <a:spAutoFit/>
            </a:bodyPr>
            <a:lstStyle/>
            <a:p>
              <a:pPr algn="ctr">
                <a:defRPr/>
              </a:pPr>
              <a:r>
                <a:rPr lang="en-GB" sz="3500" b="1" kern="10" dirty="0">
                  <a:ln w="9525">
                    <a:solidFill>
                      <a:srgbClr val="000000"/>
                    </a:solidFill>
                    <a:round/>
                    <a:headEnd/>
                    <a:tailEnd/>
                  </a:ln>
                  <a:solidFill>
                    <a:srgbClr val="FFC000"/>
                  </a:solidFill>
                  <a:latin typeface="Snap ITC" panose="04040A07060A02020202" pitchFamily="82" charset="0"/>
                </a:rPr>
                <a:t>The Joke</a:t>
              </a:r>
            </a:p>
          </p:txBody>
        </p:sp>
        <p:pic>
          <p:nvPicPr>
            <p:cNvPr id="4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5077" y="4848801"/>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477" y="4932585"/>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202" y="4937424"/>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2535" y="4903822"/>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025" y="4942410"/>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110" y="4934414"/>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385" y="4901933"/>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534" y="4901933"/>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210" y="4933779"/>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4800111"/>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685" y="4852294"/>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472" y="4796619"/>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8358" y="4860925"/>
              <a:ext cx="267013" cy="29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745" y="4942410"/>
              <a:ext cx="267013" cy="29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3687" y="4961479"/>
              <a:ext cx="267013" cy="29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412" y="4845519"/>
              <a:ext cx="267013" cy="29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031" y="4923266"/>
              <a:ext cx="267013" cy="29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100" y="4874671"/>
              <a:ext cx="267013" cy="40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4" name="Rectangle 3"/>
          <p:cNvSpPr>
            <a:spLocks noChangeArrowheads="1"/>
          </p:cNvSpPr>
          <p:nvPr/>
        </p:nvSpPr>
        <p:spPr bwMode="auto">
          <a:xfrm rot="16200000">
            <a:off x="3862744" y="5679803"/>
            <a:ext cx="1330283" cy="37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909" tIns="49955" rIns="99909" bIns="49955">
            <a:spAutoFit/>
          </a:bodyPr>
          <a:lstStyle/>
          <a:p>
            <a:r>
              <a:rPr lang="en-GB" altLang="en-US" sz="1300" b="1" dirty="0">
                <a:solidFill>
                  <a:schemeClr val="bg1"/>
                </a:solidFill>
                <a:latin typeface="Segoe Print" pitchFamily="2" charset="0"/>
              </a:rPr>
              <a:t>By J D Wills</a:t>
            </a:r>
            <a:r>
              <a:rPr lang="en-GB" altLang="en-US" b="1" dirty="0">
                <a:solidFill>
                  <a:schemeClr val="bg1"/>
                </a:solidFill>
                <a:latin typeface="Segoe Print" pitchFamily="2" charset="0"/>
              </a:rPr>
              <a:t> </a:t>
            </a:r>
            <a:endParaRPr lang="en-GB" altLang="en-US" dirty="0">
              <a:solidFill>
                <a:schemeClr val="bg1"/>
              </a:solidFill>
            </a:endParaRPr>
          </a:p>
        </p:txBody>
      </p:sp>
      <p:sp>
        <p:nvSpPr>
          <p:cNvPr id="45" name="5-Point Star 44"/>
          <p:cNvSpPr/>
          <p:nvPr/>
        </p:nvSpPr>
        <p:spPr>
          <a:xfrm>
            <a:off x="4360839" y="32181"/>
            <a:ext cx="360616" cy="3799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anchor="ctr"/>
          <a:lstStyle/>
          <a:p>
            <a:pPr algn="ctr">
              <a:defRPr/>
            </a:pPr>
            <a:endParaRPr lang="en-GB"/>
          </a:p>
        </p:txBody>
      </p:sp>
      <p:sp>
        <p:nvSpPr>
          <p:cNvPr id="65" name="Rectangle 64"/>
          <p:cNvSpPr/>
          <p:nvPr/>
        </p:nvSpPr>
        <p:spPr>
          <a:xfrm rot="16200000">
            <a:off x="1645172" y="3075240"/>
            <a:ext cx="5786438" cy="562573"/>
          </a:xfrm>
          <a:prstGeom prst="rect">
            <a:avLst/>
          </a:prstGeom>
        </p:spPr>
        <p:txBody>
          <a:bodyPr lIns="99909" tIns="49955" rIns="99909" bIns="49955">
            <a:spAutoFit/>
          </a:bodyPr>
          <a:lstStyle/>
          <a:p>
            <a:pPr algn="ctr">
              <a:defRPr/>
            </a:pPr>
            <a:r>
              <a:rPr lang="en-GB" sz="3000" b="1" kern="10" dirty="0">
                <a:ln w="9525">
                  <a:solidFill>
                    <a:srgbClr val="000000"/>
                  </a:solidFill>
                  <a:round/>
                  <a:headEnd/>
                  <a:tailEnd/>
                </a:ln>
                <a:solidFill>
                  <a:srgbClr val="FFC000"/>
                </a:solidFill>
                <a:latin typeface="Snap ITC" panose="04040A07060A02020202" pitchFamily="82" charset="0"/>
              </a:rPr>
              <a:t>The White Abbott </a:t>
            </a:r>
          </a:p>
        </p:txBody>
      </p:sp>
      <p:pic>
        <p:nvPicPr>
          <p:cNvPr id="6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802" y="653978"/>
            <a:ext cx="3027694" cy="35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Rectangle 65"/>
          <p:cNvSpPr/>
          <p:nvPr/>
        </p:nvSpPr>
        <p:spPr>
          <a:xfrm>
            <a:off x="3852067" y="199976"/>
            <a:ext cx="5999594" cy="500995"/>
          </a:xfrm>
          <a:prstGeom prst="rect">
            <a:avLst/>
          </a:prstGeom>
        </p:spPr>
        <p:txBody>
          <a:bodyPr lIns="99909" tIns="49955" rIns="99909" bIns="49955">
            <a:spAutoFit/>
          </a:bodyPr>
          <a:lstStyle/>
          <a:p>
            <a:pPr algn="ctr">
              <a:defRPr/>
            </a:pPr>
            <a:r>
              <a:rPr lang="en-GB" sz="2600" b="1" kern="10" dirty="0">
                <a:ln w="9525">
                  <a:solidFill>
                    <a:srgbClr val="000000"/>
                  </a:solidFill>
                  <a:round/>
                  <a:headEnd/>
                  <a:tailEnd/>
                </a:ln>
                <a:solidFill>
                  <a:srgbClr val="FFC000"/>
                </a:solidFill>
                <a:latin typeface="Snap ITC" panose="04040A07060A02020202" pitchFamily="82" charset="0"/>
              </a:rPr>
              <a:t>The White Abbott </a:t>
            </a:r>
          </a:p>
        </p:txBody>
      </p:sp>
      <p:grpSp>
        <p:nvGrpSpPr>
          <p:cNvPr id="69" name="Group 68"/>
          <p:cNvGrpSpPr/>
          <p:nvPr/>
        </p:nvGrpSpPr>
        <p:grpSpPr>
          <a:xfrm>
            <a:off x="4520520" y="111497"/>
            <a:ext cx="4199856" cy="1140845"/>
            <a:chOff x="4129830" y="113696"/>
            <a:chExt cx="3780601" cy="1064790"/>
          </a:xfrm>
        </p:grpSpPr>
        <p:sp>
          <p:nvSpPr>
            <p:cNvPr id="15" name="Rectangle 3"/>
            <p:cNvSpPr>
              <a:spLocks noChangeArrowheads="1"/>
            </p:cNvSpPr>
            <p:nvPr/>
          </p:nvSpPr>
          <p:spPr bwMode="auto">
            <a:xfrm>
              <a:off x="5481023" y="833776"/>
              <a:ext cx="1182090"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300" b="1" dirty="0">
                  <a:solidFill>
                    <a:schemeClr val="bg1"/>
                  </a:solidFill>
                  <a:latin typeface="Segoe Print" pitchFamily="2" charset="0"/>
                </a:rPr>
                <a:t>By J D Wills</a:t>
              </a:r>
              <a:r>
                <a:rPr lang="en-GB" altLang="en-US" b="1" dirty="0">
                  <a:solidFill>
                    <a:schemeClr val="bg1"/>
                  </a:solidFill>
                  <a:latin typeface="Segoe Print" pitchFamily="2" charset="0"/>
                </a:rPr>
                <a:t> </a:t>
              </a:r>
              <a:endParaRPr lang="en-GB" altLang="en-US" dirty="0">
                <a:solidFill>
                  <a:schemeClr val="bg1"/>
                </a:solidFill>
              </a:endParaRPr>
            </a:p>
          </p:txBody>
        </p:sp>
        <p:grpSp>
          <p:nvGrpSpPr>
            <p:cNvPr id="3" name="Group 2"/>
            <p:cNvGrpSpPr/>
            <p:nvPr/>
          </p:nvGrpSpPr>
          <p:grpSpPr>
            <a:xfrm>
              <a:off x="4505764" y="113696"/>
              <a:ext cx="3404667" cy="776875"/>
              <a:chOff x="4335805" y="113696"/>
              <a:chExt cx="3498263" cy="776875"/>
            </a:xfrm>
          </p:grpSpPr>
          <p:pic>
            <p:nvPicPr>
              <p:cNvPr id="16"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049" y="197359"/>
                <a:ext cx="278478"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7237" y="285007"/>
                <a:ext cx="278478"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469" y="219272"/>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179" y="203336"/>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128" y="165487"/>
                <a:ext cx="276829"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429" y="113696"/>
                <a:ext cx="276829"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406" y="261103"/>
                <a:ext cx="276829"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379" y="251144"/>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598" y="153535"/>
                <a:ext cx="276829"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321" y="231224"/>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477" y="179432"/>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565" y="191384"/>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227" y="113696"/>
                <a:ext cx="276829"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834" y="231224"/>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727" y="322855"/>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720" y="221263"/>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4600" y="179432"/>
                <a:ext cx="278478"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914" y="219272"/>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077" y="119672"/>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379" y="271063"/>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932" y="271063"/>
                <a:ext cx="276829" cy="50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300" y="285007"/>
                <a:ext cx="276829" cy="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805" y="239192"/>
                <a:ext cx="276829" cy="50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619" y="555917"/>
                <a:ext cx="2725449" cy="33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830" y="488189"/>
              <a:ext cx="2725449" cy="33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p:cNvSpPr/>
          <p:nvPr/>
        </p:nvSpPr>
        <p:spPr>
          <a:xfrm>
            <a:off x="5033780" y="1244678"/>
            <a:ext cx="3770889" cy="439440"/>
          </a:xfrm>
          <a:prstGeom prst="rect">
            <a:avLst/>
          </a:prstGeom>
        </p:spPr>
        <p:txBody>
          <a:bodyPr lIns="99909" tIns="49955" rIns="99909" bIns="49955">
            <a:spAutoFit/>
          </a:bodyPr>
          <a:lstStyle/>
          <a:p>
            <a:pPr>
              <a:defRPr/>
            </a:pPr>
            <a:r>
              <a:rPr lang="en-GB" sz="1100" dirty="0">
                <a:solidFill>
                  <a:schemeClr val="bg1"/>
                </a:solidFill>
                <a:latin typeface="Snap ITC" panose="04040A07060A02020202" pitchFamily="82" charset="0"/>
              </a:rPr>
              <a:t>This is story about how a practical joke turned in to a nightmare Horror  </a:t>
            </a:r>
          </a:p>
        </p:txBody>
      </p:sp>
      <p:pic>
        <p:nvPicPr>
          <p:cNvPr id="1038"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9567" y="1600387"/>
            <a:ext cx="3416957" cy="451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71"/>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9156" l="10000" r="90000"/>
                    </a14:imgEffect>
                  </a14:imgLayer>
                </a14:imgProps>
              </a:ext>
              <a:ext uri="{28A0092B-C50C-407E-A947-70E740481C1C}">
                <a14:useLocalDpi xmlns:a14="http://schemas.microsoft.com/office/drawing/2010/main" val="0"/>
              </a:ext>
            </a:extLst>
          </a:blip>
          <a:srcRect/>
          <a:stretch>
            <a:fillRect/>
          </a:stretch>
        </p:blipFill>
        <p:spPr bwMode="auto">
          <a:xfrm flipH="1">
            <a:off x="4861444" y="4029522"/>
            <a:ext cx="1097609" cy="248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5575932" y="4008334"/>
            <a:ext cx="563802" cy="74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68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8870" y="-42521"/>
            <a:ext cx="404546" cy="690052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anchor="ctr"/>
          <a:lstStyle/>
          <a:p>
            <a:pPr algn="ctr">
              <a:defRPr/>
            </a:pPr>
            <a:endParaRPr lang="en-GB"/>
          </a:p>
        </p:txBody>
      </p:sp>
      <p:sp>
        <p:nvSpPr>
          <p:cNvPr id="5" name="Rectangle 7"/>
          <p:cNvSpPr>
            <a:spLocks noChangeArrowheads="1"/>
          </p:cNvSpPr>
          <p:nvPr/>
        </p:nvSpPr>
        <p:spPr bwMode="auto">
          <a:xfrm>
            <a:off x="532337" y="819121"/>
            <a:ext cx="3319730" cy="601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09" tIns="49955" rIns="99909" bIns="49955">
            <a:spAutoFit/>
          </a:bodyPr>
          <a:lstStyle/>
          <a:p>
            <a:r>
              <a:rPr lang="en-GB" altLang="en-US" sz="1500" dirty="0">
                <a:latin typeface="Arial" panose="020B0604020202020204" pitchFamily="34" charset="0"/>
                <a:cs typeface="Arial" panose="020B0604020202020204" pitchFamily="34" charset="0"/>
              </a:rPr>
              <a:t>This is story about how a practical joke turned in to a nightmare it's set in a small village and a nearby monastery. </a:t>
            </a:r>
          </a:p>
          <a:p>
            <a:r>
              <a:rPr lang="en-GB" altLang="en-US" sz="1500" dirty="0">
                <a:latin typeface="Arial" panose="020B0604020202020204" pitchFamily="34" charset="0"/>
                <a:cs typeface="Arial" panose="020B0604020202020204" pitchFamily="34" charset="0"/>
              </a:rPr>
              <a:t>This is a mystery Horror Story with a very surprised ending if you like a story that keeps you on the edge of your seat that twists and Turns and is it real or not this is the story for you from the author JD. </a:t>
            </a:r>
            <a:r>
              <a:rPr lang="en-GB" altLang="en-US" sz="1500" dirty="0" err="1">
                <a:latin typeface="Arial" panose="020B0604020202020204" pitchFamily="34" charset="0"/>
                <a:cs typeface="Arial" panose="020B0604020202020204" pitchFamily="34" charset="0"/>
              </a:rPr>
              <a:t>WillsThis</a:t>
            </a:r>
            <a:r>
              <a:rPr lang="en-GB" altLang="en-US" sz="1500" dirty="0">
                <a:latin typeface="Arial" panose="020B0604020202020204" pitchFamily="34" charset="0"/>
                <a:cs typeface="Arial" panose="020B0604020202020204" pitchFamily="34" charset="0"/>
              </a:rPr>
              <a:t> is story about how a practical joke turned in to a nightmare it's set in a small village and a nearby monastery. </a:t>
            </a:r>
          </a:p>
          <a:p>
            <a:r>
              <a:rPr lang="en-GB" altLang="en-US" sz="1500" dirty="0">
                <a:latin typeface="Arial" panose="020B0604020202020204" pitchFamily="34" charset="0"/>
                <a:cs typeface="Arial" panose="020B0604020202020204" pitchFamily="34" charset="0"/>
              </a:rPr>
              <a:t>This is a mystery Horror Story with a very surprised ending if you like a story that keeps you on the edge of your seat that twists and Turns and is it real or not this is the story for you from the author JD. </a:t>
            </a:r>
            <a:r>
              <a:rPr lang="en-GB" altLang="en-US" sz="1500" dirty="0" err="1">
                <a:latin typeface="Arial" panose="020B0604020202020204" pitchFamily="34" charset="0"/>
                <a:cs typeface="Arial" panose="020B0604020202020204" pitchFamily="34" charset="0"/>
              </a:rPr>
              <a:t>WillsThis</a:t>
            </a:r>
            <a:r>
              <a:rPr lang="en-GB" altLang="en-US" sz="1500" dirty="0">
                <a:latin typeface="Arial" panose="020B0604020202020204" pitchFamily="34" charset="0"/>
                <a:cs typeface="Arial" panose="020B0604020202020204" pitchFamily="34" charset="0"/>
              </a:rPr>
              <a:t> is story about how a practical joke turned in to a nightmare it's set in a small village and a nearby m….</a:t>
            </a:r>
          </a:p>
          <a:p>
            <a:r>
              <a:rPr lang="en-GB" altLang="en-US" sz="1500" dirty="0">
                <a:latin typeface="Arial" panose="020B0604020202020204" pitchFamily="34" charset="0"/>
                <a:cs typeface="Arial" panose="020B0604020202020204" pitchFamily="34" charset="0"/>
              </a:rPr>
              <a:t> ….</a:t>
            </a:r>
          </a:p>
          <a:p>
            <a:r>
              <a:rPr lang="en-GB" altLang="en-US" sz="1500" dirty="0">
                <a:latin typeface="Arial" panose="020B0604020202020204" pitchFamily="34" charset="0"/>
                <a:cs typeface="Arial" panose="020B0604020202020204" pitchFamily="34" charset="0"/>
              </a:rPr>
              <a:t> </a:t>
            </a:r>
            <a:r>
              <a:rPr lang="en-GB" altLang="en-US" sz="1500" dirty="0">
                <a:latin typeface="Arial" panose="020B0604020202020204" pitchFamily="34" charset="0"/>
                <a:cs typeface="Arial" panose="020B0604020202020204" pitchFamily="34" charset="0"/>
              </a:rPr>
              <a:t>….</a:t>
            </a:r>
          </a:p>
        </p:txBody>
      </p:sp>
      <p:sp>
        <p:nvSpPr>
          <p:cNvPr id="8" name="Rectangle 7"/>
          <p:cNvSpPr/>
          <p:nvPr/>
        </p:nvSpPr>
        <p:spPr>
          <a:xfrm>
            <a:off x="3852067" y="-42815"/>
            <a:ext cx="799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spcCol="0" rtlCol="0" anchor="ctr"/>
          <a:lstStyle/>
          <a:p>
            <a:pPr algn="ctr"/>
            <a:endParaRPr lang="en-GB" dirty="0"/>
          </a:p>
        </p:txBody>
      </p:sp>
      <p:sp>
        <p:nvSpPr>
          <p:cNvPr id="9" name="Rectangle 8"/>
          <p:cNvSpPr/>
          <p:nvPr/>
        </p:nvSpPr>
        <p:spPr>
          <a:xfrm>
            <a:off x="492336" y="-42815"/>
            <a:ext cx="7999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spcCol="0" rtlCol="0" anchor="ctr"/>
          <a:lstStyle/>
          <a:p>
            <a:pPr algn="ctr"/>
            <a:endParaRPr lang="en-GB" dirty="0"/>
          </a:p>
        </p:txBody>
      </p:sp>
      <p:grpSp>
        <p:nvGrpSpPr>
          <p:cNvPr id="10" name="Group 9"/>
          <p:cNvGrpSpPr/>
          <p:nvPr/>
        </p:nvGrpSpPr>
        <p:grpSpPr>
          <a:xfrm>
            <a:off x="4751182" y="-48883"/>
            <a:ext cx="4392829" cy="6949697"/>
            <a:chOff x="71438" y="174919"/>
            <a:chExt cx="5346700" cy="5117806"/>
          </a:xfrm>
        </p:grpSpPr>
        <p:pic>
          <p:nvPicPr>
            <p:cNvPr id="11"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79388"/>
              <a:ext cx="52768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77925"/>
              <a:ext cx="14414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C:\Users\John\Desktop\books\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5824">
              <a:off x="379413" y="3051175"/>
              <a:ext cx="184626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63" y="4429125"/>
              <a:ext cx="62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3579813"/>
              <a:ext cx="6223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99580">
              <a:off x="838200" y="3575050"/>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263" y="3076575"/>
              <a:ext cx="4524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3665538"/>
              <a:ext cx="4524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4413" y="1354138"/>
              <a:ext cx="5937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1490663"/>
              <a:ext cx="1049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5363" y="2354263"/>
              <a:ext cx="949325"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064" y="723543"/>
              <a:ext cx="3810076" cy="9324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3025" y="4354513"/>
              <a:ext cx="1092200" cy="73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5738" y="2895600"/>
              <a:ext cx="1090612" cy="7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0813" y="4225925"/>
              <a:ext cx="1090612" cy="7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5438" y="2185988"/>
              <a:ext cx="3016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338" y="174919"/>
              <a:ext cx="3941762" cy="157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
            <p:cNvSpPr>
              <a:spLocks noChangeArrowheads="1"/>
            </p:cNvSpPr>
            <p:nvPr/>
          </p:nvSpPr>
          <p:spPr bwMode="auto">
            <a:xfrm>
              <a:off x="552449" y="518395"/>
              <a:ext cx="3384551" cy="121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Times New Roman" pitchFamily="18" charset="0"/>
                  <a:cs typeface="Times New Roman" pitchFamily="18" charset="0"/>
                </a:defRPr>
              </a:lvl1pPr>
              <a:lvl2pPr marL="742950" indent="-285750" eaLnBrk="0" hangingPunct="0">
                <a:spcBef>
                  <a:spcPct val="20000"/>
                </a:spcBef>
                <a:buChar char="–"/>
                <a:defRPr sz="3100">
                  <a:solidFill>
                    <a:schemeClr val="tx1"/>
                  </a:solidFill>
                  <a:latin typeface="Times New Roman" pitchFamily="18" charset="0"/>
                  <a:cs typeface="Times New Roman" pitchFamily="18" charset="0"/>
                </a:defRPr>
              </a:lvl2pPr>
              <a:lvl3pPr marL="1143000" indent="-228600" eaLnBrk="0" hangingPunct="0">
                <a:spcBef>
                  <a:spcPct val="20000"/>
                </a:spcBef>
                <a:buChar char="•"/>
                <a:defRPr sz="2700">
                  <a:solidFill>
                    <a:schemeClr val="tx1"/>
                  </a:solidFill>
                  <a:latin typeface="Times New Roman" pitchFamily="18" charset="0"/>
                  <a:cs typeface="Times New Roman" pitchFamily="18" charset="0"/>
                </a:defRPr>
              </a:lvl3pPr>
              <a:lvl4pPr marL="1600200" indent="-228600" eaLnBrk="0" hangingPunct="0">
                <a:spcBef>
                  <a:spcPct val="20000"/>
                </a:spcBef>
                <a:buChar char="–"/>
                <a:defRPr sz="2100">
                  <a:solidFill>
                    <a:schemeClr val="tx1"/>
                  </a:solidFill>
                  <a:latin typeface="Times New Roman" pitchFamily="18" charset="0"/>
                  <a:cs typeface="Times New Roman" pitchFamily="18" charset="0"/>
                </a:defRPr>
              </a:lvl4pPr>
              <a:lvl5pPr marL="2057400" indent="-228600" eaLnBrk="0" hangingPunct="0">
                <a:spcBef>
                  <a:spcPct val="20000"/>
                </a:spcBef>
                <a:buChar char="»"/>
                <a:defRPr sz="21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9pPr>
            </a:lstStyle>
            <a:p>
              <a:pPr eaLnBrk="1" hangingPunct="1">
                <a:spcBef>
                  <a:spcPct val="0"/>
                </a:spcBef>
                <a:buFontTx/>
                <a:buNone/>
              </a:pPr>
              <a:r>
                <a:rPr lang="en-GB" altLang="en-US" sz="1300" dirty="0">
                  <a:latin typeface="Kartika"/>
                </a:rPr>
                <a:t>Badger and Rabbit looked over the pond and saw an orange and purple glow. "Who's there?” said Badger "Its me star! Can you help me please?”</a:t>
              </a:r>
            </a:p>
            <a:p>
              <a:pPr eaLnBrk="1" hangingPunct="1">
                <a:spcBef>
                  <a:spcPct val="0"/>
                </a:spcBef>
                <a:buFontTx/>
                <a:buNone/>
              </a:pPr>
              <a:endParaRPr lang="en-GB" altLang="en-US" sz="1800" b="1" dirty="0">
                <a:latin typeface="Segoe Print" pitchFamily="2" charset="0"/>
              </a:endParaRPr>
            </a:p>
            <a:p>
              <a:pPr eaLnBrk="1" hangingPunct="1">
                <a:spcBef>
                  <a:spcPct val="0"/>
                </a:spcBef>
                <a:buFontTx/>
                <a:buNone/>
              </a:pPr>
              <a:endParaRPr lang="en-GB" altLang="en-US" sz="1800" b="1" dirty="0">
                <a:latin typeface="Segoe Print" pitchFamily="2" charset="0"/>
              </a:endParaRPr>
            </a:p>
          </p:txBody>
        </p:sp>
        <p:pic>
          <p:nvPicPr>
            <p:cNvPr id="29"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600" y="2354263"/>
              <a:ext cx="901700"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0" name="Group 29"/>
          <p:cNvGrpSpPr/>
          <p:nvPr/>
        </p:nvGrpSpPr>
        <p:grpSpPr>
          <a:xfrm>
            <a:off x="-115511" y="-64223"/>
            <a:ext cx="9313300" cy="6900816"/>
            <a:chOff x="-5917476" y="90673"/>
            <a:chExt cx="11335614" cy="5081809"/>
          </a:xfrm>
        </p:grpSpPr>
        <p:pic>
          <p:nvPicPr>
            <p:cNvPr id="31"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476" y="90673"/>
              <a:ext cx="5276850" cy="508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77925"/>
              <a:ext cx="144145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descr="C:\Users\John\Desktop\books\wh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5824">
              <a:off x="-5395047" y="2840263"/>
              <a:ext cx="18462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416" y="4290937"/>
              <a:ext cx="62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8788" y="3120916"/>
              <a:ext cx="6223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99580">
              <a:off x="-5106629" y="3127916"/>
              <a:ext cx="3270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263" y="3076575"/>
              <a:ext cx="45243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3665538"/>
              <a:ext cx="4524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4413" y="1354138"/>
              <a:ext cx="5937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1490663"/>
              <a:ext cx="10493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5363" y="2354263"/>
              <a:ext cx="949325"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56425" y="3977061"/>
              <a:ext cx="1092200" cy="73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9663" y="2611204"/>
              <a:ext cx="1090612" cy="7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7740" y="3851894"/>
              <a:ext cx="1090612" cy="7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5438" y="2185988"/>
              <a:ext cx="3016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17476" y="101970"/>
              <a:ext cx="3941761" cy="14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2"/>
            <p:cNvSpPr>
              <a:spLocks noChangeArrowheads="1"/>
            </p:cNvSpPr>
            <p:nvPr/>
          </p:nvSpPr>
          <p:spPr bwMode="auto">
            <a:xfrm>
              <a:off x="-5707689" y="547687"/>
              <a:ext cx="3384551" cy="97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Times New Roman" pitchFamily="18" charset="0"/>
                  <a:cs typeface="Times New Roman" pitchFamily="18" charset="0"/>
                </a:defRPr>
              </a:lvl1pPr>
              <a:lvl2pPr marL="742950" indent="-285750" eaLnBrk="0" hangingPunct="0">
                <a:spcBef>
                  <a:spcPct val="20000"/>
                </a:spcBef>
                <a:buChar char="–"/>
                <a:defRPr sz="3100">
                  <a:solidFill>
                    <a:schemeClr val="tx1"/>
                  </a:solidFill>
                  <a:latin typeface="Times New Roman" pitchFamily="18" charset="0"/>
                  <a:cs typeface="Times New Roman" pitchFamily="18" charset="0"/>
                </a:defRPr>
              </a:lvl2pPr>
              <a:lvl3pPr marL="1143000" indent="-228600" eaLnBrk="0" hangingPunct="0">
                <a:spcBef>
                  <a:spcPct val="20000"/>
                </a:spcBef>
                <a:buChar char="•"/>
                <a:defRPr sz="2700">
                  <a:solidFill>
                    <a:schemeClr val="tx1"/>
                  </a:solidFill>
                  <a:latin typeface="Times New Roman" pitchFamily="18" charset="0"/>
                  <a:cs typeface="Times New Roman" pitchFamily="18" charset="0"/>
                </a:defRPr>
              </a:lvl3pPr>
              <a:lvl4pPr marL="1600200" indent="-228600" eaLnBrk="0" hangingPunct="0">
                <a:spcBef>
                  <a:spcPct val="20000"/>
                </a:spcBef>
                <a:buChar char="–"/>
                <a:defRPr sz="2100">
                  <a:solidFill>
                    <a:schemeClr val="tx1"/>
                  </a:solidFill>
                  <a:latin typeface="Times New Roman" pitchFamily="18" charset="0"/>
                  <a:cs typeface="Times New Roman" pitchFamily="18" charset="0"/>
                </a:defRPr>
              </a:lvl4pPr>
              <a:lvl5pPr marL="2057400" indent="-228600" eaLnBrk="0" hangingPunct="0">
                <a:spcBef>
                  <a:spcPct val="20000"/>
                </a:spcBef>
                <a:buChar char="»"/>
                <a:defRPr sz="21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100">
                  <a:solidFill>
                    <a:schemeClr val="tx1"/>
                  </a:solidFill>
                  <a:latin typeface="Times New Roman" pitchFamily="18" charset="0"/>
                  <a:cs typeface="Times New Roman" pitchFamily="18" charset="0"/>
                </a:defRPr>
              </a:lvl9pPr>
            </a:lstStyle>
            <a:p>
              <a:pPr eaLnBrk="1" hangingPunct="1">
                <a:spcBef>
                  <a:spcPct val="0"/>
                </a:spcBef>
                <a:buFontTx/>
                <a:buNone/>
              </a:pPr>
              <a:r>
                <a:rPr lang="en-GB" altLang="en-US" sz="1100" dirty="0">
                  <a:latin typeface="Kartika"/>
                </a:rPr>
                <a:t>Badger and Rabbit looked over the pond</a:t>
              </a:r>
            </a:p>
            <a:p>
              <a:pPr eaLnBrk="1" hangingPunct="1">
                <a:spcBef>
                  <a:spcPct val="0"/>
                </a:spcBef>
                <a:buFontTx/>
                <a:buNone/>
              </a:pPr>
              <a:r>
                <a:rPr lang="en-GB" altLang="en-US" sz="1100" dirty="0">
                  <a:latin typeface="Kartika"/>
                </a:rPr>
                <a:t>and saw an orange and purple glow.</a:t>
              </a:r>
            </a:p>
            <a:p>
              <a:pPr eaLnBrk="1" hangingPunct="1">
                <a:spcBef>
                  <a:spcPct val="0"/>
                </a:spcBef>
                <a:buFontTx/>
                <a:buNone/>
              </a:pPr>
              <a:r>
                <a:rPr lang="en-GB" altLang="en-US" sz="1100" dirty="0">
                  <a:latin typeface="Kartika"/>
                </a:rPr>
                <a:t>“Who’s there?” said Badger "Its me star! Can you help me please?”</a:t>
              </a:r>
            </a:p>
            <a:p>
              <a:pPr eaLnBrk="1" hangingPunct="1">
                <a:spcBef>
                  <a:spcPct val="0"/>
                </a:spcBef>
                <a:buFontTx/>
                <a:buNone/>
              </a:pPr>
              <a:endParaRPr lang="en-GB" altLang="en-US" sz="1800" b="1" dirty="0">
                <a:latin typeface="Segoe Print" pitchFamily="2" charset="0"/>
              </a:endParaRPr>
            </a:p>
            <a:p>
              <a:pPr eaLnBrk="1" hangingPunct="1">
                <a:spcBef>
                  <a:spcPct val="0"/>
                </a:spcBef>
                <a:buFontTx/>
                <a:buNone/>
              </a:pPr>
              <a:endParaRPr lang="en-GB" altLang="en-US" sz="1800" b="1" dirty="0">
                <a:latin typeface="Segoe Print" pitchFamily="2" charset="0"/>
              </a:endParaRPr>
            </a:p>
          </p:txBody>
        </p:sp>
        <p:pic>
          <p:nvPicPr>
            <p:cNvPr id="49"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600" y="2354263"/>
              <a:ext cx="901700"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0"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6" y="1279553"/>
            <a:ext cx="1184289" cy="19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 descr="C:\Users\John\Desktop\BOOK\20191023_022534.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606" y="-26361"/>
            <a:ext cx="4486478" cy="6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oup 52"/>
          <p:cNvGrpSpPr/>
          <p:nvPr/>
        </p:nvGrpSpPr>
        <p:grpSpPr>
          <a:xfrm>
            <a:off x="312920" y="1274339"/>
            <a:ext cx="3637624" cy="3849347"/>
            <a:chOff x="6034485" y="499306"/>
            <a:chExt cx="4218140" cy="4487235"/>
          </a:xfrm>
        </p:grpSpPr>
        <p:pic>
          <p:nvPicPr>
            <p:cNvPr id="54" name="Picture 11" descr="C:\Users\John\Desktop\jbook\20191109_222822.png"/>
            <p:cNvPicPr>
              <a:picLocks noChangeAspect="1" noChangeArrowheads="1"/>
            </p:cNvPicPr>
            <p:nvPr/>
          </p:nvPicPr>
          <p:blipFill>
            <a:blip r:embed="rId18"/>
            <a:srcRect/>
            <a:stretch>
              <a:fillRect/>
            </a:stretch>
          </p:blipFill>
          <p:spPr bwMode="auto">
            <a:xfrm rot="553912">
              <a:off x="6034485" y="499306"/>
              <a:ext cx="4218140" cy="4487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Rectangle 1"/>
            <p:cNvSpPr>
              <a:spLocks noChangeArrowheads="1"/>
            </p:cNvSpPr>
            <p:nvPr/>
          </p:nvSpPr>
          <p:spPr bwMode="auto">
            <a:xfrm rot="1369594">
              <a:off x="8295997" y="2475943"/>
              <a:ext cx="1065774" cy="3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300" b="1">
                  <a:solidFill>
                    <a:srgbClr val="FFFF00"/>
                  </a:solidFill>
                </a:rPr>
                <a:t>Oscars Hat</a:t>
              </a:r>
              <a:endParaRPr lang="en-GB" altLang="en-US" sz="1300">
                <a:solidFill>
                  <a:srgbClr val="FFFF00"/>
                </a:solidFill>
              </a:endParaRPr>
            </a:p>
          </p:txBody>
        </p:sp>
        <p:sp>
          <p:nvSpPr>
            <p:cNvPr id="56" name="Rectangle 1"/>
            <p:cNvSpPr>
              <a:spLocks noChangeArrowheads="1"/>
            </p:cNvSpPr>
            <p:nvPr/>
          </p:nvSpPr>
          <p:spPr bwMode="auto">
            <a:xfrm>
              <a:off x="7685087" y="1584327"/>
              <a:ext cx="1067260" cy="57404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2200" b="1" dirty="0">
                  <a:solidFill>
                    <a:srgbClr val="7030A0"/>
                  </a:solidFill>
                </a:rPr>
                <a:t>Oscar</a:t>
              </a:r>
              <a:r>
                <a:rPr lang="en-GB" altLang="en-US" sz="2600" b="1" dirty="0">
                  <a:solidFill>
                    <a:srgbClr val="FFFF00"/>
                  </a:solidFill>
                </a:rPr>
                <a:t> </a:t>
              </a:r>
              <a:endParaRPr lang="en-GB" altLang="en-US" sz="2600" dirty="0">
                <a:solidFill>
                  <a:srgbClr val="FFFF00"/>
                </a:solidFill>
              </a:endParaRPr>
            </a:p>
          </p:txBody>
        </p:sp>
        <p:sp>
          <p:nvSpPr>
            <p:cNvPr id="57" name="Rectangle 16"/>
            <p:cNvSpPr>
              <a:spLocks noChangeArrowheads="1"/>
            </p:cNvSpPr>
            <p:nvPr/>
          </p:nvSpPr>
          <p:spPr bwMode="auto">
            <a:xfrm>
              <a:off x="7345365" y="3852863"/>
              <a:ext cx="2786744" cy="57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2600" dirty="0">
                  <a:solidFill>
                    <a:srgbClr val="00B050"/>
                  </a:solidFill>
                  <a:latin typeface="Rockwell Extra Bold" pitchFamily="18" charset="0"/>
                </a:rPr>
                <a:t>MY BOOK S </a:t>
              </a:r>
              <a:endParaRPr lang="en-GB" altLang="en-US" dirty="0">
                <a:solidFill>
                  <a:srgbClr val="00B050"/>
                </a:solidFill>
              </a:endParaRPr>
            </a:p>
          </p:txBody>
        </p:sp>
      </p:grpSp>
      <p:sp>
        <p:nvSpPr>
          <p:cNvPr id="58" name="Rectangle 16"/>
          <p:cNvSpPr>
            <a:spLocks noChangeArrowheads="1"/>
          </p:cNvSpPr>
          <p:nvPr/>
        </p:nvSpPr>
        <p:spPr bwMode="auto">
          <a:xfrm>
            <a:off x="480466" y="287075"/>
            <a:ext cx="3302534" cy="56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09" tIns="49955" rIns="99909" bIns="49955">
            <a:spAutoFit/>
          </a:bodyPr>
          <a:lstStyle/>
          <a:p>
            <a:r>
              <a:rPr lang="en-GB" altLang="en-US" sz="3000" dirty="0">
                <a:solidFill>
                  <a:srgbClr val="FF0000"/>
                </a:solidFill>
                <a:latin typeface="Arial Black" panose="020B0A04020102020204" pitchFamily="34" charset="0"/>
              </a:rPr>
              <a:t>MY BOOK S </a:t>
            </a:r>
            <a:endParaRPr lang="en-GB" altLang="en-US" sz="2200" dirty="0">
              <a:solidFill>
                <a:srgbClr val="FF0000"/>
              </a:solidFill>
              <a:latin typeface="Arial Black" panose="020B0A04020102020204" pitchFamily="34" charset="0"/>
            </a:endParaRPr>
          </a:p>
        </p:txBody>
      </p:sp>
      <p:sp>
        <p:nvSpPr>
          <p:cNvPr id="59" name="Rectangle 16"/>
          <p:cNvSpPr>
            <a:spLocks noChangeArrowheads="1"/>
          </p:cNvSpPr>
          <p:nvPr/>
        </p:nvSpPr>
        <p:spPr bwMode="auto">
          <a:xfrm>
            <a:off x="837222" y="6114337"/>
            <a:ext cx="2694862" cy="56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09" tIns="49955" rIns="99909" bIns="49955">
            <a:spAutoFit/>
          </a:bodyPr>
          <a:lstStyle/>
          <a:p>
            <a:r>
              <a:rPr lang="en-GB" altLang="en-US" sz="3000" dirty="0">
                <a:solidFill>
                  <a:schemeClr val="tx2"/>
                </a:solidFill>
                <a:latin typeface="Arial Black" panose="020B0A04020102020204" pitchFamily="34" charset="0"/>
              </a:rPr>
              <a:t>MY DOG </a:t>
            </a:r>
            <a:endParaRPr lang="en-GB" altLang="en-US" sz="2200" dirty="0">
              <a:solidFill>
                <a:schemeClr val="tx2"/>
              </a:solidFill>
              <a:latin typeface="Arial Black" panose="020B0A04020102020204" pitchFamily="34" charset="0"/>
            </a:endParaRPr>
          </a:p>
        </p:txBody>
      </p:sp>
      <p:pic>
        <p:nvPicPr>
          <p:cNvPr id="1026" name="Picture 2" descr="C:\Users\hago\Desktop\New folder\1591014101611_characters together-3.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91583" y="85678"/>
            <a:ext cx="3387500" cy="460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83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8520" y="-42521"/>
            <a:ext cx="4851936" cy="6900523"/>
            <a:chOff x="-108520" y="-42521"/>
            <a:chExt cx="4851936" cy="6900523"/>
          </a:xfrm>
        </p:grpSpPr>
        <p:pic>
          <p:nvPicPr>
            <p:cNvPr id="6" name="Picture 30" descr="C:\Users\John\Desktop\BOOK\20191023_0225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9" y="12410"/>
              <a:ext cx="4375169" cy="680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42521"/>
              <a:ext cx="4360726" cy="690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6299" y="14898"/>
              <a:ext cx="4288505" cy="584774"/>
            </a:xfrm>
            <a:prstGeom prst="rect">
              <a:avLst/>
            </a:prstGeom>
            <a:solidFill>
              <a:srgbClr val="92D050"/>
            </a:solidFill>
          </p:spPr>
          <p:txBody>
            <a:bodyPr wrap="square" rtlCol="0">
              <a:spAutoFit/>
            </a:bodyPr>
            <a:lstStyle/>
            <a:p>
              <a:r>
                <a:rPr lang="en-GB" sz="3200" b="1" dirty="0" smtClean="0">
                  <a:solidFill>
                    <a:schemeClr val="accent1"/>
                  </a:solidFill>
                </a:rPr>
                <a:t> A </a:t>
              </a:r>
              <a:r>
                <a:rPr lang="en-GB" sz="3200" dirty="0" smtClean="0">
                  <a:solidFill>
                    <a:srgbClr val="FFFF00"/>
                  </a:solidFill>
                </a:rPr>
                <a:t> B  </a:t>
              </a:r>
              <a:r>
                <a:rPr lang="en-GB" sz="3200" b="1" dirty="0" smtClean="0">
                  <a:solidFill>
                    <a:srgbClr val="FF0000"/>
                  </a:solidFill>
                </a:rPr>
                <a:t>C</a:t>
              </a:r>
              <a:r>
                <a:rPr lang="en-GB" sz="3200" dirty="0" smtClean="0"/>
                <a:t> </a:t>
              </a:r>
              <a:r>
                <a:rPr lang="en-GB" sz="3200" b="1" dirty="0" smtClean="0">
                  <a:solidFill>
                    <a:srgbClr val="7030A0"/>
                  </a:solidFill>
                </a:rPr>
                <a:t> D </a:t>
              </a:r>
              <a:r>
                <a:rPr lang="en-GB" sz="3200" dirty="0" smtClean="0">
                  <a:solidFill>
                    <a:srgbClr val="FFC000"/>
                  </a:solidFill>
                </a:rPr>
                <a:t> E </a:t>
              </a:r>
              <a:r>
                <a:rPr lang="en-GB" sz="3200" dirty="0" smtClean="0">
                  <a:solidFill>
                    <a:schemeClr val="bg2"/>
                  </a:solidFill>
                </a:rPr>
                <a:t> F </a:t>
              </a:r>
              <a:r>
                <a:rPr lang="en-GB" sz="3200" b="1" dirty="0" smtClean="0">
                  <a:solidFill>
                    <a:schemeClr val="accent1"/>
                  </a:solidFill>
                </a:rPr>
                <a:t> G </a:t>
              </a:r>
              <a:r>
                <a:rPr lang="en-GB" sz="3200" b="1" dirty="0" smtClean="0">
                  <a:solidFill>
                    <a:srgbClr val="FFFF00"/>
                  </a:solidFill>
                </a:rPr>
                <a:t> H </a:t>
              </a:r>
              <a:r>
                <a:rPr lang="en-GB" sz="3200" b="1" dirty="0" smtClean="0">
                  <a:solidFill>
                    <a:srgbClr val="FF0000"/>
                  </a:solidFill>
                </a:rPr>
                <a:t> </a:t>
              </a:r>
              <a:r>
                <a:rPr lang="en-GB" sz="3200" dirty="0" smtClean="0">
                  <a:solidFill>
                    <a:srgbClr val="7030A0"/>
                  </a:solidFill>
                </a:rPr>
                <a:t>I  J</a:t>
              </a:r>
              <a:endParaRPr lang="en-GB" sz="3200" dirty="0">
                <a:solidFill>
                  <a:srgbClr val="7030A0"/>
                </a:solidFill>
              </a:endParaRPr>
            </a:p>
          </p:txBody>
        </p:sp>
        <p:sp>
          <p:nvSpPr>
            <p:cNvPr id="9" name="TextBox 8"/>
            <p:cNvSpPr txBox="1"/>
            <p:nvPr/>
          </p:nvSpPr>
          <p:spPr>
            <a:xfrm>
              <a:off x="-64590" y="6413266"/>
              <a:ext cx="4288505" cy="400110"/>
            </a:xfrm>
            <a:prstGeom prst="rect">
              <a:avLst/>
            </a:prstGeom>
            <a:solidFill>
              <a:srgbClr val="00B0F0"/>
            </a:solidFill>
          </p:spPr>
          <p:txBody>
            <a:bodyPr wrap="square" rtlCol="0">
              <a:spAutoFit/>
            </a:bodyPr>
            <a:lstStyle/>
            <a:p>
              <a:r>
                <a:rPr lang="en-GB" sz="2000" dirty="0" smtClean="0"/>
                <a:t> K  L  M  O  P  Q   R  S  T  U  V  W  X  Y  Z   </a:t>
              </a:r>
              <a:endParaRPr lang="en-GB" sz="2000" dirty="0"/>
            </a:p>
          </p:txBody>
        </p:sp>
        <p:sp>
          <p:nvSpPr>
            <p:cNvPr id="10" name="TextBox 9"/>
            <p:cNvSpPr txBox="1"/>
            <p:nvPr/>
          </p:nvSpPr>
          <p:spPr>
            <a:xfrm>
              <a:off x="-36299" y="794159"/>
              <a:ext cx="752333" cy="5509199"/>
            </a:xfrm>
            <a:prstGeom prst="rect">
              <a:avLst/>
            </a:prstGeom>
            <a:solidFill>
              <a:srgbClr val="FFC000"/>
            </a:solidFill>
          </p:spPr>
          <p:txBody>
            <a:bodyPr wrap="square" rtlCol="0">
              <a:spAutoFit/>
            </a:bodyPr>
            <a:lstStyle/>
            <a:p>
              <a:r>
                <a:rPr lang="en-GB" sz="3200" b="1" dirty="0" smtClean="0">
                  <a:solidFill>
                    <a:srgbClr val="7030A0"/>
                  </a:solidFill>
                  <a:latin typeface="Arial Black" panose="020B0A04020102020204" pitchFamily="34" charset="0"/>
                </a:rPr>
                <a:t>1</a:t>
              </a:r>
            </a:p>
            <a:p>
              <a:endParaRPr lang="en-GB" sz="3200" dirty="0">
                <a:latin typeface="Arial Black" panose="020B0A04020102020204" pitchFamily="34" charset="0"/>
              </a:endParaRPr>
            </a:p>
            <a:p>
              <a:r>
                <a:rPr lang="en-GB" sz="3200" b="1" dirty="0" smtClean="0">
                  <a:solidFill>
                    <a:srgbClr val="FFFF00"/>
                  </a:solidFill>
                  <a:latin typeface="Arial Black" panose="020B0A04020102020204" pitchFamily="34" charset="0"/>
                </a:rPr>
                <a:t>2</a:t>
              </a:r>
            </a:p>
            <a:p>
              <a:endParaRPr lang="en-GB" sz="3200" dirty="0">
                <a:latin typeface="Arial Black" panose="020B0A04020102020204" pitchFamily="34" charset="0"/>
              </a:endParaRPr>
            </a:p>
            <a:p>
              <a:r>
                <a:rPr lang="en-GB" sz="3200" dirty="0" smtClean="0">
                  <a:solidFill>
                    <a:srgbClr val="0070C0"/>
                  </a:solidFill>
                  <a:latin typeface="Arial Black" panose="020B0A04020102020204" pitchFamily="34" charset="0"/>
                </a:rPr>
                <a:t>3</a:t>
              </a:r>
            </a:p>
            <a:p>
              <a:endParaRPr lang="en-GB" sz="3200" dirty="0">
                <a:latin typeface="Arial Black" panose="020B0A04020102020204" pitchFamily="34" charset="0"/>
              </a:endParaRPr>
            </a:p>
            <a:p>
              <a:r>
                <a:rPr lang="en-GB" sz="3200" dirty="0" smtClean="0">
                  <a:solidFill>
                    <a:srgbClr val="FF0000"/>
                  </a:solidFill>
                  <a:latin typeface="Arial Black" panose="020B0A04020102020204" pitchFamily="34" charset="0"/>
                </a:rPr>
                <a:t>4</a:t>
              </a:r>
            </a:p>
            <a:p>
              <a:endParaRPr lang="en-GB" sz="3200" dirty="0">
                <a:solidFill>
                  <a:srgbClr val="00B050"/>
                </a:solidFill>
                <a:latin typeface="Arial Black" panose="020B0A04020102020204" pitchFamily="34" charset="0"/>
              </a:endParaRPr>
            </a:p>
            <a:p>
              <a:r>
                <a:rPr lang="en-GB" sz="3200" dirty="0" smtClean="0">
                  <a:solidFill>
                    <a:srgbClr val="00B050"/>
                  </a:solidFill>
                  <a:latin typeface="Arial Black" panose="020B0A04020102020204" pitchFamily="34" charset="0"/>
                </a:rPr>
                <a:t>5</a:t>
              </a:r>
            </a:p>
            <a:p>
              <a:endParaRPr lang="en-GB" sz="3200" dirty="0">
                <a:latin typeface="Arial Black" panose="020B0A04020102020204" pitchFamily="34" charset="0"/>
              </a:endParaRPr>
            </a:p>
            <a:p>
              <a:r>
                <a:rPr lang="en-GB" sz="3200" dirty="0" smtClean="0">
                  <a:solidFill>
                    <a:srgbClr val="FF0000"/>
                  </a:solidFill>
                  <a:latin typeface="Arial Black" panose="020B0A04020102020204" pitchFamily="34" charset="0"/>
                </a:rPr>
                <a:t>6</a:t>
              </a:r>
              <a:endParaRPr lang="en-GB" sz="3200" dirty="0">
                <a:solidFill>
                  <a:srgbClr val="FF0000"/>
                </a:solidFill>
                <a:latin typeface="Arial Black" panose="020B0A04020102020204" pitchFamily="34" charset="0"/>
              </a:endParaRPr>
            </a:p>
          </p:txBody>
        </p:sp>
        <p:sp>
          <p:nvSpPr>
            <p:cNvPr id="4" name="Rectangle 3"/>
            <p:cNvSpPr/>
            <p:nvPr/>
          </p:nvSpPr>
          <p:spPr>
            <a:xfrm>
              <a:off x="4338870" y="-42521"/>
              <a:ext cx="404546" cy="690052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909" tIns="49955" rIns="99909" bIns="49955" anchor="ctr"/>
            <a:lstStyle/>
            <a:p>
              <a:pPr algn="ctr">
                <a:defRPr/>
              </a:pPr>
              <a:endParaRPr lang="en-GB"/>
            </a:p>
          </p:txBody>
        </p:sp>
        <p:pic>
          <p:nvPicPr>
            <p:cNvPr id="1026" name="Picture 2" descr="C:\Users\hago\Desktop\New folder\1591014101611_characters together-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51" y="362404"/>
              <a:ext cx="3227821" cy="63727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57500" y="764704"/>
              <a:ext cx="752333" cy="5509199"/>
            </a:xfrm>
            <a:prstGeom prst="rect">
              <a:avLst/>
            </a:prstGeom>
            <a:solidFill>
              <a:srgbClr val="FFC000"/>
            </a:solidFill>
          </p:spPr>
          <p:txBody>
            <a:bodyPr wrap="square" rtlCol="0">
              <a:spAutoFit/>
            </a:bodyPr>
            <a:lstStyle/>
            <a:p>
              <a:r>
                <a:rPr lang="en-GB" sz="3200" b="1" dirty="0">
                  <a:solidFill>
                    <a:srgbClr val="7030A0"/>
                  </a:solidFill>
                  <a:latin typeface="Arial Black" panose="020B0A04020102020204" pitchFamily="34" charset="0"/>
                </a:rPr>
                <a:t>7</a:t>
              </a:r>
              <a:endParaRPr lang="en-GB" sz="3200" b="1" dirty="0" smtClean="0">
                <a:solidFill>
                  <a:srgbClr val="7030A0"/>
                </a:solidFill>
                <a:latin typeface="Arial Black" panose="020B0A04020102020204" pitchFamily="34" charset="0"/>
              </a:endParaRPr>
            </a:p>
            <a:p>
              <a:endParaRPr lang="en-GB" sz="3200" dirty="0">
                <a:latin typeface="Arial Black" panose="020B0A04020102020204" pitchFamily="34" charset="0"/>
              </a:endParaRPr>
            </a:p>
            <a:p>
              <a:r>
                <a:rPr lang="en-GB" sz="3200" b="1" dirty="0">
                  <a:solidFill>
                    <a:srgbClr val="FFFF00"/>
                  </a:solidFill>
                  <a:latin typeface="Arial Black" panose="020B0A04020102020204" pitchFamily="34" charset="0"/>
                </a:rPr>
                <a:t>8</a:t>
              </a:r>
              <a:endParaRPr lang="en-GB" sz="3200" b="1" dirty="0" smtClean="0">
                <a:solidFill>
                  <a:srgbClr val="FFFF00"/>
                </a:solidFill>
                <a:latin typeface="Arial Black" panose="020B0A04020102020204" pitchFamily="34" charset="0"/>
              </a:endParaRPr>
            </a:p>
            <a:p>
              <a:endParaRPr lang="en-GB" sz="3200" dirty="0">
                <a:latin typeface="Arial Black" panose="020B0A04020102020204" pitchFamily="34" charset="0"/>
              </a:endParaRPr>
            </a:p>
            <a:p>
              <a:r>
                <a:rPr lang="en-GB" sz="3200" dirty="0">
                  <a:solidFill>
                    <a:srgbClr val="0070C0"/>
                  </a:solidFill>
                  <a:latin typeface="Arial Black" panose="020B0A04020102020204" pitchFamily="34" charset="0"/>
                </a:rPr>
                <a:t>9</a:t>
              </a:r>
              <a:endParaRPr lang="en-GB" sz="3200" dirty="0" smtClean="0">
                <a:solidFill>
                  <a:srgbClr val="0070C0"/>
                </a:solidFill>
                <a:latin typeface="Arial Black" panose="020B0A04020102020204" pitchFamily="34" charset="0"/>
              </a:endParaRPr>
            </a:p>
            <a:p>
              <a:endParaRPr lang="en-GB" sz="3200" dirty="0">
                <a:latin typeface="Arial Black" panose="020B0A04020102020204" pitchFamily="34" charset="0"/>
              </a:endParaRPr>
            </a:p>
            <a:p>
              <a:r>
                <a:rPr lang="en-GB" sz="3200" dirty="0" smtClean="0">
                  <a:solidFill>
                    <a:srgbClr val="FF0000"/>
                  </a:solidFill>
                  <a:latin typeface="Arial Black" panose="020B0A04020102020204" pitchFamily="34" charset="0"/>
                </a:rPr>
                <a:t>10</a:t>
              </a:r>
            </a:p>
            <a:p>
              <a:endParaRPr lang="en-GB" sz="3200" dirty="0">
                <a:solidFill>
                  <a:srgbClr val="00B050"/>
                </a:solidFill>
                <a:latin typeface="Arial Black" panose="020B0A04020102020204" pitchFamily="34" charset="0"/>
              </a:endParaRPr>
            </a:p>
            <a:p>
              <a:r>
                <a:rPr lang="en-GB" sz="3200" dirty="0" smtClean="0">
                  <a:solidFill>
                    <a:srgbClr val="00B050"/>
                  </a:solidFill>
                  <a:latin typeface="Arial Black" panose="020B0A04020102020204" pitchFamily="34" charset="0"/>
                </a:rPr>
                <a:t>11</a:t>
              </a:r>
            </a:p>
            <a:p>
              <a:endParaRPr lang="en-GB" sz="3200" dirty="0">
                <a:latin typeface="Arial Black" panose="020B0A04020102020204" pitchFamily="34" charset="0"/>
              </a:endParaRPr>
            </a:p>
            <a:p>
              <a:r>
                <a:rPr lang="en-GB" sz="3200" dirty="0" smtClean="0">
                  <a:solidFill>
                    <a:srgbClr val="FF0000"/>
                  </a:solidFill>
                  <a:latin typeface="Arial Black" panose="020B0A04020102020204" pitchFamily="34" charset="0"/>
                </a:rPr>
                <a:t>12</a:t>
              </a:r>
              <a:endParaRPr lang="en-GB" sz="3200" dirty="0">
                <a:solidFill>
                  <a:srgbClr val="FF0000"/>
                </a:solidFill>
                <a:latin typeface="Arial Black" panose="020B0A04020102020204" pitchFamily="34"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409">
            <a:off x="1531503" y="668883"/>
            <a:ext cx="2622438" cy="1828705"/>
          </a:xfrm>
          <a:prstGeom prst="rect">
            <a:avLst/>
          </a:prstGeom>
        </p:spPr>
      </p:pic>
      <p:sp>
        <p:nvSpPr>
          <p:cNvPr id="16" name="TextBox 15"/>
          <p:cNvSpPr txBox="1"/>
          <p:nvPr/>
        </p:nvSpPr>
        <p:spPr>
          <a:xfrm>
            <a:off x="5275512" y="1188041"/>
            <a:ext cx="2884857" cy="584775"/>
          </a:xfrm>
          <a:prstGeom prst="rect">
            <a:avLst/>
          </a:prstGeom>
          <a:solidFill>
            <a:srgbClr val="92D050"/>
          </a:solidFill>
        </p:spPr>
        <p:txBody>
          <a:bodyPr wrap="square" rtlCol="0">
            <a:spAutoFit/>
          </a:bodyPr>
          <a:lstStyle/>
          <a:p>
            <a:r>
              <a:rPr lang="en-GB" sz="3200" b="1" dirty="0" smtClean="0">
                <a:solidFill>
                  <a:schemeClr val="accent1"/>
                </a:solidFill>
              </a:rPr>
              <a:t> </a:t>
            </a:r>
            <a:r>
              <a:rPr lang="en-GB" sz="2000" b="1" dirty="0" smtClean="0">
                <a:solidFill>
                  <a:schemeClr val="accent1"/>
                </a:solidFill>
              </a:rPr>
              <a:t>A </a:t>
            </a:r>
            <a:r>
              <a:rPr lang="en-GB" sz="2000" dirty="0" smtClean="0">
                <a:solidFill>
                  <a:srgbClr val="FFFF00"/>
                </a:solidFill>
              </a:rPr>
              <a:t> B  </a:t>
            </a:r>
            <a:r>
              <a:rPr lang="en-GB" sz="2000" b="1" dirty="0" smtClean="0">
                <a:solidFill>
                  <a:srgbClr val="FF0000"/>
                </a:solidFill>
              </a:rPr>
              <a:t>C</a:t>
            </a:r>
            <a:r>
              <a:rPr lang="en-GB" sz="2000" dirty="0" smtClean="0"/>
              <a:t> </a:t>
            </a:r>
            <a:r>
              <a:rPr lang="en-GB" sz="2000" b="1" dirty="0" smtClean="0">
                <a:solidFill>
                  <a:srgbClr val="7030A0"/>
                </a:solidFill>
              </a:rPr>
              <a:t> D </a:t>
            </a:r>
            <a:r>
              <a:rPr lang="en-GB" sz="2000" dirty="0" smtClean="0">
                <a:solidFill>
                  <a:srgbClr val="FFC000"/>
                </a:solidFill>
              </a:rPr>
              <a:t> E </a:t>
            </a:r>
            <a:r>
              <a:rPr lang="en-GB" sz="2000" dirty="0" smtClean="0">
                <a:solidFill>
                  <a:schemeClr val="bg2"/>
                </a:solidFill>
              </a:rPr>
              <a:t> F </a:t>
            </a:r>
            <a:r>
              <a:rPr lang="en-GB" sz="2000" b="1" dirty="0" smtClean="0">
                <a:solidFill>
                  <a:schemeClr val="accent1"/>
                </a:solidFill>
              </a:rPr>
              <a:t> G </a:t>
            </a:r>
            <a:r>
              <a:rPr lang="en-GB" sz="2000" b="1" dirty="0" smtClean="0">
                <a:solidFill>
                  <a:srgbClr val="FFFF00"/>
                </a:solidFill>
              </a:rPr>
              <a:t> H </a:t>
            </a:r>
            <a:r>
              <a:rPr lang="en-GB" sz="2000" b="1" dirty="0" smtClean="0">
                <a:solidFill>
                  <a:srgbClr val="FF0000"/>
                </a:solidFill>
              </a:rPr>
              <a:t> </a:t>
            </a:r>
            <a:r>
              <a:rPr lang="en-GB" sz="2000" dirty="0" smtClean="0">
                <a:solidFill>
                  <a:srgbClr val="7030A0"/>
                </a:solidFill>
              </a:rPr>
              <a:t>I  J</a:t>
            </a:r>
            <a:endParaRPr lang="en-GB" sz="2000" dirty="0">
              <a:solidFill>
                <a:srgbClr val="7030A0"/>
              </a:solidFill>
            </a:endParaRPr>
          </a:p>
        </p:txBody>
      </p:sp>
      <p:sp>
        <p:nvSpPr>
          <p:cNvPr id="18" name="TextBox 17"/>
          <p:cNvSpPr txBox="1"/>
          <p:nvPr/>
        </p:nvSpPr>
        <p:spPr>
          <a:xfrm>
            <a:off x="5423194" y="3256370"/>
            <a:ext cx="2884857" cy="584775"/>
          </a:xfrm>
          <a:prstGeom prst="rect">
            <a:avLst/>
          </a:prstGeom>
          <a:solidFill>
            <a:srgbClr val="92D050"/>
          </a:solidFill>
        </p:spPr>
        <p:txBody>
          <a:bodyPr wrap="square" rtlCol="0">
            <a:spAutoFit/>
          </a:bodyPr>
          <a:lstStyle/>
          <a:p>
            <a:r>
              <a:rPr lang="en-GB" sz="3200" b="1" dirty="0" smtClean="0">
                <a:solidFill>
                  <a:schemeClr val="accent1"/>
                </a:solidFill>
              </a:rPr>
              <a:t> </a:t>
            </a:r>
            <a:r>
              <a:rPr lang="en-GB" sz="2000" b="1" dirty="0" smtClean="0">
                <a:solidFill>
                  <a:schemeClr val="accent1"/>
                </a:solidFill>
              </a:rPr>
              <a:t>1 </a:t>
            </a:r>
            <a:r>
              <a:rPr lang="en-GB" sz="2000" dirty="0" smtClean="0">
                <a:solidFill>
                  <a:srgbClr val="FFFF00"/>
                </a:solidFill>
              </a:rPr>
              <a:t> </a:t>
            </a:r>
            <a:r>
              <a:rPr lang="en-GB" sz="2000" dirty="0">
                <a:solidFill>
                  <a:srgbClr val="FFFF00"/>
                </a:solidFill>
              </a:rPr>
              <a:t>2</a:t>
            </a:r>
            <a:r>
              <a:rPr lang="en-GB" sz="2000" dirty="0" smtClean="0">
                <a:solidFill>
                  <a:srgbClr val="FFFF00"/>
                </a:solidFill>
              </a:rPr>
              <a:t>  </a:t>
            </a:r>
            <a:r>
              <a:rPr lang="en-GB" sz="2000" b="1" dirty="0">
                <a:solidFill>
                  <a:srgbClr val="FF0000"/>
                </a:solidFill>
              </a:rPr>
              <a:t>3</a:t>
            </a:r>
            <a:r>
              <a:rPr lang="en-GB" sz="2000" dirty="0" smtClean="0"/>
              <a:t> </a:t>
            </a:r>
            <a:r>
              <a:rPr lang="en-GB" sz="2000" b="1" dirty="0" smtClean="0">
                <a:solidFill>
                  <a:srgbClr val="7030A0"/>
                </a:solidFill>
              </a:rPr>
              <a:t> </a:t>
            </a:r>
            <a:r>
              <a:rPr lang="en-GB" sz="2000" b="1" dirty="0">
                <a:solidFill>
                  <a:srgbClr val="7030A0"/>
                </a:solidFill>
              </a:rPr>
              <a:t>4</a:t>
            </a:r>
            <a:r>
              <a:rPr lang="en-GB" sz="2000" b="1" dirty="0" smtClean="0">
                <a:solidFill>
                  <a:srgbClr val="7030A0"/>
                </a:solidFill>
              </a:rPr>
              <a:t> </a:t>
            </a:r>
            <a:r>
              <a:rPr lang="en-GB" sz="2000" dirty="0" smtClean="0">
                <a:solidFill>
                  <a:srgbClr val="FFC000"/>
                </a:solidFill>
              </a:rPr>
              <a:t> 5 </a:t>
            </a:r>
            <a:r>
              <a:rPr lang="en-GB" sz="2000" dirty="0" smtClean="0">
                <a:solidFill>
                  <a:schemeClr val="bg2"/>
                </a:solidFill>
              </a:rPr>
              <a:t> </a:t>
            </a:r>
            <a:r>
              <a:rPr lang="en-GB" sz="2000" dirty="0">
                <a:solidFill>
                  <a:schemeClr val="bg2"/>
                </a:solidFill>
              </a:rPr>
              <a:t>6</a:t>
            </a:r>
            <a:r>
              <a:rPr lang="en-GB" sz="2000" dirty="0" smtClean="0">
                <a:solidFill>
                  <a:schemeClr val="bg2"/>
                </a:solidFill>
              </a:rPr>
              <a:t> </a:t>
            </a:r>
            <a:r>
              <a:rPr lang="en-GB" sz="2000" b="1" dirty="0" smtClean="0">
                <a:solidFill>
                  <a:schemeClr val="accent1"/>
                </a:solidFill>
              </a:rPr>
              <a:t> </a:t>
            </a:r>
            <a:r>
              <a:rPr lang="en-GB" sz="2000" b="1" dirty="0">
                <a:solidFill>
                  <a:schemeClr val="accent1"/>
                </a:solidFill>
              </a:rPr>
              <a:t>7</a:t>
            </a:r>
            <a:r>
              <a:rPr lang="en-GB" sz="2000" b="1" dirty="0" smtClean="0">
                <a:solidFill>
                  <a:schemeClr val="accent1"/>
                </a:solidFill>
              </a:rPr>
              <a:t> </a:t>
            </a:r>
            <a:r>
              <a:rPr lang="en-GB" sz="2000" b="1" dirty="0" smtClean="0">
                <a:solidFill>
                  <a:srgbClr val="FFFF00"/>
                </a:solidFill>
              </a:rPr>
              <a:t> </a:t>
            </a:r>
            <a:r>
              <a:rPr lang="en-GB" sz="2000" b="1" dirty="0">
                <a:solidFill>
                  <a:srgbClr val="FFFF00"/>
                </a:solidFill>
              </a:rPr>
              <a:t>8</a:t>
            </a:r>
            <a:r>
              <a:rPr lang="en-GB" sz="2000" b="1" dirty="0" smtClean="0">
                <a:solidFill>
                  <a:srgbClr val="FFFF00"/>
                </a:solidFill>
              </a:rPr>
              <a:t> </a:t>
            </a:r>
            <a:r>
              <a:rPr lang="en-GB" sz="2000" b="1" dirty="0" smtClean="0">
                <a:solidFill>
                  <a:srgbClr val="FF0000"/>
                </a:solidFill>
              </a:rPr>
              <a:t> </a:t>
            </a:r>
            <a:r>
              <a:rPr lang="en-GB" sz="2000" dirty="0" smtClean="0">
                <a:solidFill>
                  <a:srgbClr val="7030A0"/>
                </a:solidFill>
              </a:rPr>
              <a:t>I9 10</a:t>
            </a:r>
            <a:endParaRPr lang="en-GB" sz="2000" dirty="0">
              <a:solidFill>
                <a:srgbClr val="7030A0"/>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85591" flipH="1">
            <a:off x="-263514" y="695877"/>
            <a:ext cx="2622438" cy="1828705"/>
          </a:xfrm>
          <a:prstGeom prst="rect">
            <a:avLst/>
          </a:prstGeom>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3465" y="4256076"/>
            <a:ext cx="402431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16"/>
          <p:cNvSpPr>
            <a:spLocks noChangeArrowheads="1"/>
          </p:cNvSpPr>
          <p:nvPr/>
        </p:nvSpPr>
        <p:spPr bwMode="auto">
          <a:xfrm>
            <a:off x="5445930" y="5404337"/>
            <a:ext cx="3302534" cy="56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09" tIns="49955" rIns="99909" bIns="49955">
            <a:spAutoFit/>
          </a:bodyPr>
          <a:lstStyle/>
          <a:p>
            <a:r>
              <a:rPr lang="en-GB" altLang="en-US" sz="3000" dirty="0">
                <a:solidFill>
                  <a:srgbClr val="FF0000"/>
                </a:solidFill>
                <a:latin typeface="Arial Black" panose="020B0A04020102020204" pitchFamily="34" charset="0"/>
              </a:rPr>
              <a:t>MY BOOK S </a:t>
            </a:r>
            <a:endParaRPr lang="en-GB" altLang="en-US" sz="2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36149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55467</TotalTime>
  <Words>436</Words>
  <Application>Microsoft Office PowerPoint</Application>
  <PresentationFormat>On-screen Show (4:3)</PresentationFormat>
  <Paragraphs>50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Wilson</dc:creator>
  <cp:lastModifiedBy>John Wilson</cp:lastModifiedBy>
  <cp:revision>9</cp:revision>
  <dcterms:created xsi:type="dcterms:W3CDTF">2021-10-03T13:42:48Z</dcterms:created>
  <dcterms:modified xsi:type="dcterms:W3CDTF">2021-11-11T02:10:21Z</dcterms:modified>
</cp:coreProperties>
</file>